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14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83169" y="265328"/>
            <a:ext cx="656492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Муниципальное образование </a:t>
            </a:r>
            <a:r>
              <a:rPr lang="ru-RU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город Набережные Челны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МБОУ «Средняя общеобразовательная школа №3»</a:t>
            </a:r>
            <a:endParaRPr lang="ru-RU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4154" y="918124"/>
            <a:ext cx="5492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чтецов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Яттан сөйлә Тукай шигырьләрен,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шушы булыр иң зур бүләгең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7600" y="1392124"/>
            <a:ext cx="58967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целью сохранения и поддержания культурных и нравственных ценностей,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патриотизма и национального самосознания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19 апреля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школе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прошел конкурс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чтецов «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Яттан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сөйлә Тукай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шигырьләрен,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шушы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булыр иң зур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бүләгең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конкурсе чтецов приняли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участие обучающиеся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1-9-х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классов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Все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серьезно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подготовились,  блестяще 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выступили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показав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свое   мастерство   и оригинальность исполнения.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завершение мероприятия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школьники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спели песню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уган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тел".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29813" y="0"/>
            <a:ext cx="1453294" cy="145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User1\Desktop\Год родных языков и народного единства\апрель\IMG-20210419-WA0031.jpg"/>
          <p:cNvPicPr>
            <a:picLocks noChangeAspect="1" noChangeArrowheads="1"/>
          </p:cNvPicPr>
          <p:nvPr/>
        </p:nvPicPr>
        <p:blipFill>
          <a:blip r:embed="rId4"/>
          <a:srcRect r="12656"/>
          <a:stretch>
            <a:fillRect/>
          </a:stretch>
        </p:blipFill>
        <p:spPr bwMode="auto">
          <a:xfrm>
            <a:off x="773722" y="1066801"/>
            <a:ext cx="2872155" cy="2466242"/>
          </a:xfrm>
          <a:prstGeom prst="rect">
            <a:avLst/>
          </a:prstGeom>
          <a:noFill/>
        </p:spPr>
      </p:pic>
      <p:pic>
        <p:nvPicPr>
          <p:cNvPr id="9" name="Picture 3" descr="D:\User1\Desktop\Год родных языков и народного единства\апрель\IMG-20210419-WA0030.jpg"/>
          <p:cNvPicPr>
            <a:picLocks noChangeAspect="1" noChangeArrowheads="1"/>
          </p:cNvPicPr>
          <p:nvPr/>
        </p:nvPicPr>
        <p:blipFill>
          <a:blip r:embed="rId5"/>
          <a:srcRect l="24438" t="6213" r="26615"/>
          <a:stretch>
            <a:fillRect/>
          </a:stretch>
        </p:blipFill>
        <p:spPr bwMode="auto">
          <a:xfrm>
            <a:off x="10180217" y="4056185"/>
            <a:ext cx="1753875" cy="2520461"/>
          </a:xfrm>
          <a:prstGeom prst="rect">
            <a:avLst/>
          </a:prstGeom>
          <a:noFill/>
        </p:spPr>
      </p:pic>
      <p:pic>
        <p:nvPicPr>
          <p:cNvPr id="1028" name="Picture 4" descr="D:\User1\Desktop\Год родных языков и народного единства\апрель\IMG-20210419-WA0032.jpg"/>
          <p:cNvPicPr>
            <a:picLocks noChangeAspect="1" noChangeArrowheads="1"/>
          </p:cNvPicPr>
          <p:nvPr/>
        </p:nvPicPr>
        <p:blipFill>
          <a:blip r:embed="rId6">
            <a:lum bright="6000" contrast="9000"/>
          </a:blip>
          <a:srcRect l="29645" t="34418" r="27149" b="7475"/>
          <a:stretch>
            <a:fillRect/>
          </a:stretch>
        </p:blipFill>
        <p:spPr bwMode="auto">
          <a:xfrm>
            <a:off x="9624645" y="1547448"/>
            <a:ext cx="2274278" cy="2293958"/>
          </a:xfrm>
          <a:prstGeom prst="rect">
            <a:avLst/>
          </a:prstGeom>
          <a:noFill/>
        </p:spPr>
      </p:pic>
      <p:pic>
        <p:nvPicPr>
          <p:cNvPr id="10" name="Picture 5" descr="D:\User1\Desktop\Год родных языков и народного единства\апрель\IMG-20210419-WA0013.jpg"/>
          <p:cNvPicPr>
            <a:picLocks noChangeAspect="1" noChangeArrowheads="1"/>
          </p:cNvPicPr>
          <p:nvPr/>
        </p:nvPicPr>
        <p:blipFill>
          <a:blip r:embed="rId7">
            <a:lum contrast="36000"/>
          </a:blip>
          <a:srcRect l="42308" t="2735" r="24808"/>
          <a:stretch>
            <a:fillRect/>
          </a:stretch>
        </p:blipFill>
        <p:spPr bwMode="auto">
          <a:xfrm>
            <a:off x="773724" y="3927231"/>
            <a:ext cx="1529027" cy="2543908"/>
          </a:xfrm>
          <a:prstGeom prst="rect">
            <a:avLst/>
          </a:prstGeom>
          <a:noFill/>
        </p:spPr>
      </p:pic>
      <p:pic>
        <p:nvPicPr>
          <p:cNvPr id="11" name="Picture 6" descr="D:\User1\Desktop\Год родных языков и народного единства\апрель\IMG-20210419-WA0017.jpg"/>
          <p:cNvPicPr>
            <a:picLocks noChangeAspect="1" noChangeArrowheads="1"/>
          </p:cNvPicPr>
          <p:nvPr/>
        </p:nvPicPr>
        <p:blipFill>
          <a:blip r:embed="rId8">
            <a:lum bright="11000" contrast="14000"/>
          </a:blip>
          <a:srcRect l="11290" t="9334" r="3834" b="17215"/>
          <a:stretch>
            <a:fillRect/>
          </a:stretch>
        </p:blipFill>
        <p:spPr bwMode="auto">
          <a:xfrm>
            <a:off x="2368061" y="3962401"/>
            <a:ext cx="1676400" cy="2579077"/>
          </a:xfrm>
          <a:prstGeom prst="rect">
            <a:avLst/>
          </a:prstGeom>
          <a:noFill/>
        </p:spPr>
      </p:pic>
      <p:pic>
        <p:nvPicPr>
          <p:cNvPr id="1031" name="Picture 7" descr="D:\User1\Desktop\Год родных языков и народного единства\апрель\IMG-20210419-WA0019.jpg"/>
          <p:cNvPicPr>
            <a:picLocks noChangeAspect="1" noChangeArrowheads="1"/>
          </p:cNvPicPr>
          <p:nvPr/>
        </p:nvPicPr>
        <p:blipFill>
          <a:blip r:embed="rId9">
            <a:lum bright="5000" contrast="30000"/>
          </a:blip>
          <a:srcRect l="24359" t="21875" r="5897" b="15721"/>
          <a:stretch>
            <a:fillRect/>
          </a:stretch>
        </p:blipFill>
        <p:spPr bwMode="auto">
          <a:xfrm>
            <a:off x="8405445" y="4079631"/>
            <a:ext cx="1652954" cy="2629330"/>
          </a:xfrm>
          <a:prstGeom prst="rect">
            <a:avLst/>
          </a:prstGeom>
          <a:noFill/>
        </p:spPr>
      </p:pic>
      <p:pic>
        <p:nvPicPr>
          <p:cNvPr id="1033" name="Picture 9" descr="D:\User1\Desktop\Год родных языков и народного единства\апрель\IMG-20210419-WA0027.jpg"/>
          <p:cNvPicPr>
            <a:picLocks noChangeAspect="1" noChangeArrowheads="1"/>
          </p:cNvPicPr>
          <p:nvPr/>
        </p:nvPicPr>
        <p:blipFill>
          <a:blip r:embed="rId10">
            <a:lum bright="10000" contrast="16000"/>
          </a:blip>
          <a:srcRect l="4793" t="16312" r="4438" b="9527"/>
          <a:stretch>
            <a:fillRect/>
          </a:stretch>
        </p:blipFill>
        <p:spPr bwMode="auto">
          <a:xfrm>
            <a:off x="4185139" y="4009919"/>
            <a:ext cx="4103076" cy="25142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73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User1</cp:lastModifiedBy>
  <cp:revision>43</cp:revision>
  <dcterms:created xsi:type="dcterms:W3CDTF">2021-02-02T07:45:57Z</dcterms:created>
  <dcterms:modified xsi:type="dcterms:W3CDTF">2021-04-19T11:57:41Z</dcterms:modified>
</cp:coreProperties>
</file>